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8E0FBD-AEB9-06CF-3751-4122C6F10F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3B272B6-BCBF-DA3C-3AA1-E4A64CD2C5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EAD9B4D-0377-C339-B566-A0225858B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F9990-B6EE-4CAC-9973-8CEEA1D58E74}" type="datetimeFigureOut">
              <a:rPr lang="nl-NL" smtClean="0"/>
              <a:t>10-6-2024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0640906-5B6E-EA08-142A-EAD999878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6669613-3F4A-8A08-C75D-CCF301C7C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3978-F989-45CB-B82D-B882141458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7644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4BEBC6-16B8-CABE-53D8-38624ED62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0BF0F50-C3A1-3CED-4425-0867BC9E86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750536F-05F7-3BD1-C221-835E26CD2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F9990-B6EE-4CAC-9973-8CEEA1D58E74}" type="datetimeFigureOut">
              <a:rPr lang="nl-NL" smtClean="0"/>
              <a:t>10-6-2024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90591D3-8FB8-05CC-1EA3-27764C77F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0E13FC2-1F54-3767-6D25-4AF42B65E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3978-F989-45CB-B82D-B882141458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4443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70FE5985-545C-E8F5-422F-E7F4D6C57A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6C76D45-BC9E-3CF5-D1DF-B4C5882015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0F700FD-5EBA-32C3-CA5D-156DDB31A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F9990-B6EE-4CAC-9973-8CEEA1D58E74}" type="datetimeFigureOut">
              <a:rPr lang="nl-NL" smtClean="0"/>
              <a:t>10-6-2024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3ECD3DF-A3C9-5E8A-9579-32D24CB9F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2410DFA-463F-D6C4-85FD-727C6360E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3978-F989-45CB-B82D-B882141458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3533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8B2EA5-76C4-32F0-07A3-3D2500F7E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B926579-6C34-1802-5E32-FFBE1454B3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42F2905-372F-2843-0DCF-2DBBFD4EC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F9990-B6EE-4CAC-9973-8CEEA1D58E74}" type="datetimeFigureOut">
              <a:rPr lang="nl-NL" smtClean="0"/>
              <a:t>10-6-2024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F40ED65-5E63-7D3C-1247-07280302F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7B619DF-4B93-F291-705B-B69D18534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3978-F989-45CB-B82D-B882141458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7423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AE1083-0DB1-E6B7-6167-DCC7173FD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BA2C164-5278-0EF5-CF54-D2AB8A12C7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192D155-48D0-5030-EBE7-40A7B6011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F9990-B6EE-4CAC-9973-8CEEA1D58E74}" type="datetimeFigureOut">
              <a:rPr lang="nl-NL" smtClean="0"/>
              <a:t>10-6-2024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30C5BDF-CE4B-16EA-3FEB-C64508AF3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E66B578-E6B5-891C-4AAE-070788813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3978-F989-45CB-B82D-B882141458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195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766622-AD3E-E5D1-D9E7-D87AAE3E8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4D022E5-8BAE-197D-F0A2-164F287D2E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122FAB7-536A-3B59-6355-89D2A2CD65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5D85F18-E6CB-9BFE-5D4C-BDDF5C946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F9990-B6EE-4CAC-9973-8CEEA1D58E74}" type="datetimeFigureOut">
              <a:rPr lang="nl-NL" smtClean="0"/>
              <a:t>10-6-2024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3140BC7-2779-127E-159D-3AAE79F01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5DB032A-C13E-07AB-7007-1A4261B65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3978-F989-45CB-B82D-B882141458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5317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6F27D0-7BC7-9577-F53C-0D91C6FCB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4696CAA-1A98-6D29-CC4D-345117682F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A84ADF7-9ED3-E65C-6AA4-8BBE367C7F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563463B-CBAC-3555-6D39-B6DAD34811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1A3CD4C-8597-7A0C-BED0-455D0ACF13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6C0DB73F-DFA8-83CB-205E-99910DD4A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F9990-B6EE-4CAC-9973-8CEEA1D58E74}" type="datetimeFigureOut">
              <a:rPr lang="nl-NL" smtClean="0"/>
              <a:t>10-6-2024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07286650-2988-A4AC-6FBF-CDF14A724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C4893294-EACC-10BF-5268-64158276D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3978-F989-45CB-B82D-B882141458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2436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6EF4A2-D8E3-FC83-4BB9-26B2BF4FA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7FD2E82-DBE3-D429-2789-392DB367F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F9990-B6EE-4CAC-9973-8CEEA1D58E74}" type="datetimeFigureOut">
              <a:rPr lang="nl-NL" smtClean="0"/>
              <a:t>10-6-2024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03857A71-98CB-26B8-7746-118A0AF6F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F56DD20-4A7B-D7D0-E0E1-2F5D62E1A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3978-F989-45CB-B82D-B882141458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3082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999094C4-B6BB-5F48-F4A7-D0013B613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F9990-B6EE-4CAC-9973-8CEEA1D58E74}" type="datetimeFigureOut">
              <a:rPr lang="nl-NL" smtClean="0"/>
              <a:t>10-6-2024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5D4B8616-6995-A38F-2067-CF5DC953F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73C2138-C97C-C103-BC28-5E34FBCA2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3978-F989-45CB-B82D-B882141458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9785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540D75-A89B-F91C-233D-6DACCF1F0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3CD05CD-A0A3-5659-180E-A50551A7CB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1BA188F-A1CE-AD6B-9057-9D330DE953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A62CA7C-E2B9-68EA-D00A-A146F7DA4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F9990-B6EE-4CAC-9973-8CEEA1D58E74}" type="datetimeFigureOut">
              <a:rPr lang="nl-NL" smtClean="0"/>
              <a:t>10-6-2024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4275F17-6D87-E1D7-4568-23BA41FF2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ADB401A-3AD2-643C-EE85-92B4853B8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3978-F989-45CB-B82D-B882141458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0799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576136-9881-6C96-F84D-7A704E3DF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742C2832-40C0-0D09-E5EE-BDB1660ECE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7B3EB6D-1FA0-8A70-4B59-A4523B22FA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A780F30-4274-C9FC-1276-46D4147EF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F9990-B6EE-4CAC-9973-8CEEA1D58E74}" type="datetimeFigureOut">
              <a:rPr lang="nl-NL" smtClean="0"/>
              <a:t>10-6-2024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B2F2E76-8C1A-9EC7-2183-AF1F441C8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DC3A062-3CE6-914B-4FA4-2F586B1DC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3978-F989-45CB-B82D-B882141458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6878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449E91B-3B57-2C36-FB2E-DDA3C7863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3C6032B-8118-3AF4-E973-6C59B081D7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F538F97-8ADD-974A-07D0-FBF9FC5295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5AF9990-B6EE-4CAC-9973-8CEEA1D58E74}" type="datetimeFigureOut">
              <a:rPr lang="nl-NL" smtClean="0"/>
              <a:t>10-6-2024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9505F96-5C21-A3BC-BB0E-5A4AF41DCF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713FC47-E6FA-D1A0-610A-C21BB64350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2FC3978-F989-45CB-B82D-B882141458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3520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9FD6CF6C-E8AD-79D3-804D-C204DD249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H4.2: </a:t>
            </a:r>
            <a:r>
              <a:rPr lang="en-US" dirty="0" err="1"/>
              <a:t>Betrouwbaarheid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pluriformiteit</a:t>
            </a:r>
            <a:endParaRPr lang="nl-NL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9005C053-483A-8C1E-9E92-0F1612EE7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Twee </a:t>
            </a:r>
            <a:r>
              <a:rPr lang="en-US" dirty="0" err="1"/>
              <a:t>uitgangspunten</a:t>
            </a:r>
            <a:r>
              <a:rPr lang="en-US" dirty="0"/>
              <a:t> van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overheid</a:t>
            </a:r>
            <a:r>
              <a:rPr lang="en-US" dirty="0"/>
              <a:t> m.b.t. de (</a:t>
            </a:r>
            <a:r>
              <a:rPr lang="en-US" dirty="0" err="1"/>
              <a:t>massa</a:t>
            </a:r>
            <a:r>
              <a:rPr lang="en-US" dirty="0"/>
              <a:t>) media: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Vrijheid</a:t>
            </a:r>
            <a:r>
              <a:rPr lang="en-US" dirty="0"/>
              <a:t> van </a:t>
            </a:r>
            <a:r>
              <a:rPr lang="en-US" dirty="0" err="1"/>
              <a:t>meningsuiting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Pluriformiteit</a:t>
            </a:r>
            <a:r>
              <a:rPr lang="en-US" dirty="0"/>
              <a:t> (van </a:t>
            </a:r>
            <a:r>
              <a:rPr lang="en-US" dirty="0" err="1"/>
              <a:t>informatie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meningen</a:t>
            </a:r>
            <a:r>
              <a:rPr lang="en-US" dirty="0"/>
              <a:t> in de media)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42046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864BBB-E64A-346F-DC03-81AE88662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Betrouwbare</a:t>
            </a:r>
            <a:r>
              <a:rPr lang="en-US" dirty="0"/>
              <a:t> </a:t>
            </a:r>
            <a:r>
              <a:rPr lang="en-US" dirty="0" err="1"/>
              <a:t>informatievoorzieningen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2B5F64D-6924-CA75-C294-8A88C780F4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err="1"/>
              <a:t>Dictatuur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Burgers </a:t>
            </a:r>
            <a:r>
              <a:rPr lang="en-US" dirty="0" err="1"/>
              <a:t>krijgen</a:t>
            </a:r>
            <a:r>
              <a:rPr lang="en-US" dirty="0"/>
              <a:t> </a:t>
            </a:r>
            <a:r>
              <a:rPr lang="en-US" dirty="0" err="1"/>
              <a:t>beperkte</a:t>
            </a:r>
            <a:r>
              <a:rPr lang="en-US" dirty="0"/>
              <a:t> 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eenzijdige</a:t>
            </a:r>
            <a:r>
              <a:rPr lang="en-US" dirty="0"/>
              <a:t> </a:t>
            </a:r>
            <a:r>
              <a:rPr lang="en-US" dirty="0" err="1"/>
              <a:t>informatie</a:t>
            </a:r>
            <a:r>
              <a:rPr lang="en-US" dirty="0"/>
              <a:t> </a:t>
            </a:r>
            <a:r>
              <a:rPr lang="en-US" dirty="0" err="1"/>
              <a:t>aangeboden</a:t>
            </a:r>
            <a:r>
              <a:rPr lang="en-US" dirty="0"/>
              <a:t> in de </a:t>
            </a:r>
            <a:r>
              <a:rPr lang="en-US" dirty="0" err="1"/>
              <a:t>massamedia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weten</a:t>
            </a:r>
            <a:r>
              <a:rPr lang="en-US" dirty="0"/>
              <a:t> er </a:t>
            </a:r>
            <a:r>
              <a:rPr lang="en-US" dirty="0" err="1"/>
              <a:t>vaak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alles</a:t>
            </a:r>
            <a:r>
              <a:rPr lang="en-US" dirty="0"/>
              <a:t> </a:t>
            </a:r>
            <a:r>
              <a:rPr lang="en-US" dirty="0" err="1"/>
              <a:t>waar</a:t>
            </a:r>
            <a:r>
              <a:rPr lang="en-US" dirty="0"/>
              <a:t> is wat er in de media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zien</a:t>
            </a:r>
            <a:r>
              <a:rPr lang="en-US" dirty="0"/>
              <a:t> is.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Democratie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De </a:t>
            </a:r>
            <a:r>
              <a:rPr lang="en-US" dirty="0" err="1"/>
              <a:t>overheid</a:t>
            </a:r>
            <a:r>
              <a:rPr lang="en-US" dirty="0"/>
              <a:t> </a:t>
            </a:r>
            <a:r>
              <a:rPr lang="en-US" dirty="0" err="1"/>
              <a:t>streeft</a:t>
            </a:r>
            <a:r>
              <a:rPr lang="en-US" dirty="0"/>
              <a:t> </a:t>
            </a:r>
            <a:r>
              <a:rPr lang="en-US" dirty="0" err="1"/>
              <a:t>ernaar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burgers via de </a:t>
            </a:r>
            <a:r>
              <a:rPr lang="en-US" dirty="0" err="1"/>
              <a:t>massamedia</a:t>
            </a:r>
            <a:r>
              <a:rPr lang="en-US" dirty="0"/>
              <a:t> </a:t>
            </a:r>
            <a:r>
              <a:rPr lang="en-US" dirty="0" err="1"/>
              <a:t>imformatie</a:t>
            </a:r>
            <a:r>
              <a:rPr lang="en-US" dirty="0"/>
              <a:t> </a:t>
            </a:r>
            <a:r>
              <a:rPr lang="en-US" dirty="0" err="1"/>
              <a:t>krijgen</a:t>
            </a:r>
            <a:r>
              <a:rPr lang="en-US" dirty="0"/>
              <a:t> die </a:t>
            </a:r>
            <a:r>
              <a:rPr lang="en-US" dirty="0" err="1"/>
              <a:t>waar</a:t>
            </a:r>
            <a:r>
              <a:rPr lang="en-US" dirty="0"/>
              <a:t> is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daarmee</a:t>
            </a:r>
            <a:r>
              <a:rPr lang="en-US" dirty="0"/>
              <a:t> </a:t>
            </a:r>
            <a:r>
              <a:rPr lang="en-US" dirty="0" err="1"/>
              <a:t>betrouwbaar</a:t>
            </a:r>
            <a:r>
              <a:rPr lang="en-US" dirty="0"/>
              <a:t> om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mening</a:t>
            </a:r>
            <a:r>
              <a:rPr lang="en-US" dirty="0"/>
              <a:t> over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vormen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Om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goede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eerlijke</a:t>
            </a:r>
            <a:r>
              <a:rPr lang="en-US" dirty="0"/>
              <a:t> stem </a:t>
            </a:r>
            <a:r>
              <a:rPr lang="en-US" dirty="0" err="1"/>
              <a:t>uit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kunnen</a:t>
            </a:r>
            <a:r>
              <a:rPr lang="en-US" dirty="0"/>
              <a:t> </a:t>
            </a:r>
            <a:r>
              <a:rPr lang="en-US" dirty="0" err="1"/>
              <a:t>brengen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de </a:t>
            </a:r>
            <a:r>
              <a:rPr lang="en-US" dirty="0" err="1"/>
              <a:t>verkiezingen</a:t>
            </a:r>
            <a:r>
              <a:rPr lang="en-US" dirty="0"/>
              <a:t>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betrouwbare</a:t>
            </a:r>
            <a:r>
              <a:rPr lang="en-US" dirty="0"/>
              <a:t> </a:t>
            </a:r>
            <a:r>
              <a:rPr lang="en-US" dirty="0" err="1"/>
              <a:t>informatie</a:t>
            </a:r>
            <a:r>
              <a:rPr lang="en-US" dirty="0"/>
              <a:t> </a:t>
            </a:r>
            <a:r>
              <a:rPr lang="en-US" dirty="0" err="1"/>
              <a:t>verspreid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over de </a:t>
            </a:r>
            <a:r>
              <a:rPr lang="en-US" dirty="0" err="1"/>
              <a:t>politiek</a:t>
            </a:r>
            <a:r>
              <a:rPr lang="en-US" dirty="0"/>
              <a:t> in de </a:t>
            </a:r>
            <a:r>
              <a:rPr lang="en-US" dirty="0" err="1"/>
              <a:t>massamedia</a:t>
            </a:r>
            <a:r>
              <a:rPr lang="en-US" dirty="0"/>
              <a:t>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64957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4611AE-A5C3-20DF-863D-8559649B7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Pluriformiteit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D7D0FC-FFD1-1885-35BC-75FA67DF2D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err="1"/>
              <a:t>Naast</a:t>
            </a:r>
            <a:r>
              <a:rPr lang="en-US" dirty="0"/>
              <a:t> </a:t>
            </a:r>
            <a:r>
              <a:rPr lang="en-US" dirty="0" err="1"/>
              <a:t>betrouwbaarheid</a:t>
            </a:r>
            <a:r>
              <a:rPr lang="en-US" dirty="0"/>
              <a:t> van de media is </a:t>
            </a:r>
            <a:r>
              <a:rPr lang="en-US" dirty="0" err="1"/>
              <a:t>ook</a:t>
            </a:r>
            <a:r>
              <a:rPr lang="en-US" dirty="0"/>
              <a:t> de ‘ </a:t>
            </a:r>
            <a:r>
              <a:rPr lang="en-US" dirty="0" err="1"/>
              <a:t>pluriformiteit</a:t>
            </a:r>
            <a:r>
              <a:rPr lang="en-US" dirty="0"/>
              <a:t>’ </a:t>
            </a:r>
            <a:r>
              <a:rPr lang="en-US" dirty="0" err="1"/>
              <a:t>belangrijk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Pluriformiteit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“ er </a:t>
            </a:r>
            <a:r>
              <a:rPr lang="en-US" dirty="0" err="1"/>
              <a:t>veel</a:t>
            </a:r>
            <a:r>
              <a:rPr lang="en-US" dirty="0"/>
              <a:t> </a:t>
            </a:r>
            <a:r>
              <a:rPr lang="en-US" dirty="0" err="1"/>
              <a:t>verschillende</a:t>
            </a:r>
            <a:r>
              <a:rPr lang="en-US" dirty="0"/>
              <a:t> media </a:t>
            </a:r>
            <a:r>
              <a:rPr lang="en-US" dirty="0" err="1"/>
              <a:t>bestaan</a:t>
            </a:r>
            <a:r>
              <a:rPr lang="en-US" dirty="0"/>
              <a:t>, </a:t>
            </a:r>
            <a:r>
              <a:rPr lang="en-US" dirty="0" err="1"/>
              <a:t>waarin</a:t>
            </a:r>
            <a:r>
              <a:rPr lang="en-US" dirty="0"/>
              <a:t> </a:t>
            </a:r>
            <a:r>
              <a:rPr lang="en-US" dirty="0" err="1"/>
              <a:t>veel</a:t>
            </a:r>
            <a:r>
              <a:rPr lang="en-US" dirty="0"/>
              <a:t> </a:t>
            </a:r>
            <a:r>
              <a:rPr lang="en-US" dirty="0" err="1"/>
              <a:t>verschillende</a:t>
            </a:r>
            <a:r>
              <a:rPr lang="en-US" dirty="0"/>
              <a:t> </a:t>
            </a:r>
            <a:r>
              <a:rPr lang="en-US" dirty="0" err="1"/>
              <a:t>informatie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veel</a:t>
            </a:r>
            <a:r>
              <a:rPr lang="en-US" dirty="0"/>
              <a:t> </a:t>
            </a:r>
            <a:r>
              <a:rPr lang="en-US" dirty="0" err="1"/>
              <a:t>meningen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bod </a:t>
            </a:r>
            <a:r>
              <a:rPr lang="en-US" dirty="0" err="1"/>
              <a:t>komen</a:t>
            </a:r>
            <a:r>
              <a:rPr lang="en-US" dirty="0"/>
              <a:t>”.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Meningen</a:t>
            </a:r>
            <a:r>
              <a:rPr lang="en-US" dirty="0"/>
              <a:t> van </a:t>
            </a:r>
            <a:r>
              <a:rPr lang="en-US" dirty="0" err="1"/>
              <a:t>mensen</a:t>
            </a:r>
            <a:r>
              <a:rPr lang="en-US" dirty="0"/>
              <a:t> met </a:t>
            </a:r>
            <a:r>
              <a:rPr lang="en-US" dirty="0" err="1"/>
              <a:t>bv</a:t>
            </a:r>
            <a:r>
              <a:rPr lang="en-US" dirty="0"/>
              <a:t>.:</a:t>
            </a:r>
            <a:br>
              <a:rPr lang="en-US" dirty="0"/>
            </a:br>
            <a:r>
              <a:rPr lang="en-US" dirty="0"/>
              <a:t>- </a:t>
            </a:r>
            <a:r>
              <a:rPr lang="en-US" dirty="0" err="1"/>
              <a:t>verschillende</a:t>
            </a:r>
            <a:r>
              <a:rPr lang="en-US" dirty="0"/>
              <a:t>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achtergronden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Verschillende</a:t>
            </a:r>
            <a:r>
              <a:rPr lang="en-US" dirty="0"/>
              <a:t> </a:t>
            </a:r>
            <a:r>
              <a:rPr lang="en-US" dirty="0" err="1"/>
              <a:t>geloofsovertuigingen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Verschillende</a:t>
            </a:r>
            <a:r>
              <a:rPr lang="en-US" dirty="0"/>
              <a:t> </a:t>
            </a:r>
            <a:r>
              <a:rPr lang="en-US" dirty="0" err="1"/>
              <a:t>culturele</a:t>
            </a:r>
            <a:r>
              <a:rPr lang="en-US" dirty="0"/>
              <a:t> </a:t>
            </a:r>
            <a:r>
              <a:rPr lang="en-US" dirty="0" err="1"/>
              <a:t>achtergronden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Verschillende</a:t>
            </a:r>
            <a:r>
              <a:rPr lang="en-US" dirty="0"/>
              <a:t> </a:t>
            </a:r>
            <a:r>
              <a:rPr lang="en-US" dirty="0" err="1"/>
              <a:t>leefstijlen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overheid</a:t>
            </a:r>
            <a:r>
              <a:rPr lang="en-US" dirty="0"/>
              <a:t> </a:t>
            </a:r>
            <a:r>
              <a:rPr lang="en-US" dirty="0" err="1"/>
              <a:t>vindt</a:t>
            </a:r>
            <a:r>
              <a:rPr lang="en-US" dirty="0"/>
              <a:t> het </a:t>
            </a:r>
            <a:r>
              <a:rPr lang="en-US" dirty="0" err="1"/>
              <a:t>belangrijk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al die </a:t>
            </a:r>
            <a:r>
              <a:rPr lang="en-US" dirty="0" err="1"/>
              <a:t>verschillen</a:t>
            </a:r>
            <a:r>
              <a:rPr lang="en-US" dirty="0"/>
              <a:t> in de </a:t>
            </a:r>
            <a:r>
              <a:rPr lang="en-US" dirty="0" err="1"/>
              <a:t>massamedia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</a:t>
            </a:r>
            <a:r>
              <a:rPr lang="en-US" dirty="0" err="1"/>
              <a:t>voren</a:t>
            </a:r>
            <a:r>
              <a:rPr lang="en-US" dirty="0"/>
              <a:t> </a:t>
            </a:r>
            <a:r>
              <a:rPr lang="en-US" dirty="0" err="1"/>
              <a:t>komen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 err="1"/>
              <a:t>Hierdoor</a:t>
            </a:r>
            <a:r>
              <a:rPr lang="en-US" dirty="0"/>
              <a:t> </a:t>
            </a:r>
            <a:r>
              <a:rPr lang="en-US" dirty="0" err="1"/>
              <a:t>herkennen</a:t>
            </a:r>
            <a:r>
              <a:rPr lang="en-US" dirty="0"/>
              <a:t> </a:t>
            </a:r>
            <a:r>
              <a:rPr lang="en-US" dirty="0" err="1"/>
              <a:t>meer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zich</a:t>
            </a:r>
            <a:r>
              <a:rPr lang="en-US" dirty="0"/>
              <a:t> in het media </a:t>
            </a:r>
            <a:r>
              <a:rPr lang="en-US" dirty="0" err="1"/>
              <a:t>aanbod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berhoogt</a:t>
            </a:r>
            <a:r>
              <a:rPr lang="en-US" dirty="0"/>
              <a:t> de interesse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betrokkenheid</a:t>
            </a:r>
            <a:r>
              <a:rPr lang="en-US" dirty="0"/>
              <a:t> van al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groepen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de </a:t>
            </a:r>
            <a:r>
              <a:rPr lang="en-US" dirty="0" err="1"/>
              <a:t>samenleving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75330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9A3734-6855-5B31-4ACD-BA9B47E46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Publieke</a:t>
            </a:r>
            <a:r>
              <a:rPr lang="en-US" dirty="0"/>
              <a:t> </a:t>
            </a:r>
            <a:r>
              <a:rPr lang="en-US" dirty="0" err="1"/>
              <a:t>omroep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300D9B0-6856-364B-357F-00955A5D70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overheid</a:t>
            </a:r>
            <a:r>
              <a:rPr lang="en-US" dirty="0"/>
              <a:t> ‘ </a:t>
            </a:r>
            <a:r>
              <a:rPr lang="en-US" dirty="0" err="1"/>
              <a:t>reguleert</a:t>
            </a:r>
            <a:r>
              <a:rPr lang="en-US" dirty="0"/>
              <a:t>’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deel</a:t>
            </a:r>
            <a:r>
              <a:rPr lang="en-US" dirty="0"/>
              <a:t> van de media </a:t>
            </a:r>
            <a:r>
              <a:rPr lang="en-US" dirty="0" err="1"/>
              <a:t>zodat</a:t>
            </a:r>
            <a:r>
              <a:rPr lang="en-US" dirty="0"/>
              <a:t> de media </a:t>
            </a:r>
            <a:r>
              <a:rPr lang="en-US" dirty="0" err="1"/>
              <a:t>betrouwbaar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pluriform </a:t>
            </a:r>
            <a:r>
              <a:rPr lang="en-US" dirty="0" err="1"/>
              <a:t>blijven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Reguleren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“de </a:t>
            </a:r>
            <a:r>
              <a:rPr lang="en-US" dirty="0" err="1"/>
              <a:t>overheid</a:t>
            </a:r>
            <a:r>
              <a:rPr lang="en-US" dirty="0"/>
              <a:t> </a:t>
            </a:r>
            <a:r>
              <a:rPr lang="en-US" dirty="0" err="1"/>
              <a:t>stelt</a:t>
            </a:r>
            <a:r>
              <a:rPr lang="en-US" dirty="0"/>
              <a:t> regels op </a:t>
            </a:r>
            <a:r>
              <a:rPr lang="en-US" dirty="0" err="1"/>
              <a:t>waar</a:t>
            </a:r>
            <a:r>
              <a:rPr lang="en-US" dirty="0"/>
              <a:t> </a:t>
            </a: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deel</a:t>
            </a:r>
            <a:r>
              <a:rPr lang="en-US" dirty="0"/>
              <a:t> van de media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houden</a:t>
            </a:r>
            <a:r>
              <a:rPr lang="en-US" dirty="0"/>
              <a:t>”.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gereguleerde</a:t>
            </a:r>
            <a:r>
              <a:rPr lang="en-US" dirty="0"/>
              <a:t> media </a:t>
            </a:r>
            <a:r>
              <a:rPr lang="en-US" dirty="0" err="1"/>
              <a:t>zijn</a:t>
            </a:r>
            <a:r>
              <a:rPr lang="en-US" dirty="0"/>
              <a:t> NPO (TV, radio, Internet)</a:t>
            </a:r>
            <a:br>
              <a:rPr lang="en-US" dirty="0"/>
            </a:br>
            <a:r>
              <a:rPr lang="en-US" dirty="0"/>
              <a:t>(NPO=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Publieke</a:t>
            </a:r>
            <a:r>
              <a:rPr lang="en-US" dirty="0"/>
              <a:t> </a:t>
            </a:r>
            <a:r>
              <a:rPr lang="en-US" dirty="0" err="1"/>
              <a:t>Omroep</a:t>
            </a:r>
            <a:r>
              <a:rPr lang="en-US" dirty="0"/>
              <a:t>)</a:t>
            </a:r>
            <a:br>
              <a:rPr lang="en-US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0666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1BFE63-5D5A-53CC-E6C1-062089DEF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 </a:t>
            </a:r>
            <a:r>
              <a:rPr lang="en-US" dirty="0" err="1"/>
              <a:t>Mediawet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0DCD430-0B20-6C5C-4E5C-6DCF95F568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Mediawet</a:t>
            </a:r>
            <a:r>
              <a:rPr lang="en-US" dirty="0"/>
              <a:t> heft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doel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de NPO </a:t>
            </a:r>
            <a:r>
              <a:rPr lang="en-US" dirty="0" err="1"/>
              <a:t>bijdraagt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de </a:t>
            </a:r>
            <a:r>
              <a:rPr lang="en-US" dirty="0" err="1"/>
              <a:t>ontwikkeling</a:t>
            </a:r>
            <a:r>
              <a:rPr lang="en-US" dirty="0"/>
              <a:t> van </a:t>
            </a:r>
            <a:r>
              <a:rPr lang="en-US" dirty="0" err="1"/>
              <a:t>onze</a:t>
            </a:r>
            <a:r>
              <a:rPr lang="en-US" dirty="0"/>
              <a:t> </a:t>
            </a:r>
            <a:r>
              <a:rPr lang="en-US" dirty="0" err="1"/>
              <a:t>samenleving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Het </a:t>
            </a:r>
            <a:r>
              <a:rPr lang="en-US" dirty="0" err="1"/>
              <a:t>einddoel</a:t>
            </a:r>
            <a:r>
              <a:rPr lang="en-US" dirty="0"/>
              <a:t> is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, </a:t>
            </a:r>
            <a:r>
              <a:rPr lang="en-US" dirty="0" err="1"/>
              <a:t>ondanks</a:t>
            </a:r>
            <a:r>
              <a:rPr lang="en-US" dirty="0"/>
              <a:t> de </a:t>
            </a:r>
            <a:r>
              <a:rPr lang="en-US" dirty="0" err="1"/>
              <a:t>culturele</a:t>
            </a:r>
            <a:r>
              <a:rPr lang="en-US" dirty="0"/>
              <a:t> </a:t>
            </a:r>
            <a:r>
              <a:rPr lang="en-US" dirty="0" err="1"/>
              <a:t>verschillen</a:t>
            </a:r>
            <a:r>
              <a:rPr lang="en-US" dirty="0"/>
              <a:t> in de </a:t>
            </a:r>
            <a:r>
              <a:rPr lang="en-US" dirty="0" err="1"/>
              <a:t>samenleving</a:t>
            </a:r>
            <a:r>
              <a:rPr lang="en-US" dirty="0"/>
              <a:t>, </a:t>
            </a:r>
            <a:r>
              <a:rPr lang="en-US" dirty="0" err="1"/>
              <a:t>elkaar</a:t>
            </a:r>
            <a:r>
              <a:rPr lang="en-US" dirty="0"/>
              <a:t> </a:t>
            </a:r>
            <a:r>
              <a:rPr lang="en-US" dirty="0" err="1"/>
              <a:t>begrijpen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vedraagzaam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29932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7604FD-E357-41BF-5146-E58E5ABED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1377"/>
          </a:xfrm>
        </p:spPr>
        <p:txBody>
          <a:bodyPr/>
          <a:lstStyle/>
          <a:p>
            <a:r>
              <a:rPr lang="en-US" dirty="0" err="1"/>
              <a:t>Inhoud</a:t>
            </a:r>
            <a:r>
              <a:rPr lang="en-US" dirty="0"/>
              <a:t> van de </a:t>
            </a:r>
            <a:r>
              <a:rPr lang="en-US" dirty="0" err="1"/>
              <a:t>Mediawet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E40AD17-0175-3F74-8D4B-064A8D9C5D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0315"/>
            <a:ext cx="10515600" cy="543256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3600" dirty="0" err="1"/>
              <a:t>Voorwaarden</a:t>
            </a:r>
            <a:r>
              <a:rPr lang="en-US" sz="3600" dirty="0"/>
              <a:t>/ Regels </a:t>
            </a:r>
            <a:r>
              <a:rPr lang="en-US" sz="3600" dirty="0" err="1"/>
              <a:t>voor</a:t>
            </a:r>
            <a:r>
              <a:rPr lang="en-US" sz="3600" dirty="0"/>
              <a:t> het </a:t>
            </a:r>
            <a:r>
              <a:rPr lang="en-US" sz="3600" dirty="0" err="1"/>
              <a:t>uitzenden</a:t>
            </a:r>
            <a:r>
              <a:rPr lang="en-US" sz="3600" dirty="0"/>
              <a:t> van </a:t>
            </a:r>
            <a:r>
              <a:rPr lang="en-US" sz="3600" dirty="0" err="1"/>
              <a:t>programma’s</a:t>
            </a:r>
            <a:r>
              <a:rPr lang="en-US" sz="3600" dirty="0"/>
              <a:t> op</a:t>
            </a:r>
            <a:br>
              <a:rPr lang="en-US" sz="3600" dirty="0"/>
            </a:br>
            <a:r>
              <a:rPr lang="en-US" sz="3600" dirty="0"/>
              <a:t>TV, radio </a:t>
            </a:r>
            <a:r>
              <a:rPr lang="en-US" sz="3600" dirty="0" err="1"/>
              <a:t>en</a:t>
            </a:r>
            <a:r>
              <a:rPr lang="en-US" sz="3600" dirty="0"/>
              <a:t> internet.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4200" dirty="0"/>
              <a:t>De </a:t>
            </a:r>
            <a:r>
              <a:rPr lang="en-US" sz="4200" dirty="0" err="1"/>
              <a:t>belangrijkste</a:t>
            </a:r>
            <a:r>
              <a:rPr lang="en-US" sz="4200" dirty="0"/>
              <a:t> regels </a:t>
            </a:r>
            <a:r>
              <a:rPr lang="en-US" sz="4200" dirty="0" err="1"/>
              <a:t>zijn</a:t>
            </a:r>
            <a:r>
              <a:rPr lang="en-US" sz="4200" dirty="0"/>
              <a:t>:</a:t>
            </a:r>
            <a:br>
              <a:rPr lang="en-US" sz="4200" dirty="0"/>
            </a:br>
            <a:r>
              <a:rPr lang="en-US" sz="4200" dirty="0"/>
              <a:t>- </a:t>
            </a:r>
            <a:r>
              <a:rPr lang="en-US" sz="4200" dirty="0" err="1"/>
              <a:t>een</a:t>
            </a:r>
            <a:r>
              <a:rPr lang="en-US" sz="4200" dirty="0"/>
              <a:t> </a:t>
            </a:r>
            <a:r>
              <a:rPr lang="en-US" sz="4200" dirty="0" err="1"/>
              <a:t>publieke</a:t>
            </a:r>
            <a:r>
              <a:rPr lang="en-US" sz="4200" dirty="0"/>
              <a:t> </a:t>
            </a:r>
            <a:r>
              <a:rPr lang="en-US" sz="4200" dirty="0" err="1"/>
              <a:t>omroep</a:t>
            </a:r>
            <a:r>
              <a:rPr lang="en-US" sz="4200" dirty="0"/>
              <a:t> </a:t>
            </a:r>
            <a:r>
              <a:rPr lang="en-US" sz="4200" dirty="0" err="1"/>
              <a:t>moet</a:t>
            </a:r>
            <a:r>
              <a:rPr lang="en-US" sz="4200" dirty="0"/>
              <a:t> </a:t>
            </a:r>
            <a:r>
              <a:rPr lang="en-US" sz="4200" dirty="0" err="1"/>
              <a:t>een</a:t>
            </a:r>
            <a:r>
              <a:rPr lang="en-US" sz="4200" dirty="0"/>
              <a:t> </a:t>
            </a:r>
            <a:r>
              <a:rPr lang="en-US" sz="4200" dirty="0" err="1"/>
              <a:t>vereniging</a:t>
            </a:r>
            <a:r>
              <a:rPr lang="en-US" sz="4200" dirty="0"/>
              <a:t> </a:t>
            </a:r>
            <a:r>
              <a:rPr lang="en-US" sz="4200" dirty="0" err="1"/>
              <a:t>zijn</a:t>
            </a:r>
            <a:r>
              <a:rPr lang="en-US" sz="4200" dirty="0"/>
              <a:t> </a:t>
            </a:r>
            <a:r>
              <a:rPr lang="en-US" sz="4200" dirty="0" err="1"/>
              <a:t>en</a:t>
            </a:r>
            <a:r>
              <a:rPr lang="en-US" sz="4200" dirty="0"/>
              <a:t> </a:t>
            </a:r>
            <a:r>
              <a:rPr lang="en-US" sz="4200" dirty="0" err="1"/>
              <a:t>geen</a:t>
            </a:r>
            <a:r>
              <a:rPr lang="en-US" sz="4200" dirty="0"/>
              <a:t> </a:t>
            </a:r>
            <a:r>
              <a:rPr lang="en-US" sz="4200" dirty="0" err="1"/>
              <a:t>commercieel</a:t>
            </a:r>
            <a:r>
              <a:rPr lang="en-US" sz="4200" dirty="0"/>
              <a:t> </a:t>
            </a:r>
            <a:r>
              <a:rPr lang="en-US" sz="4200" dirty="0" err="1"/>
              <a:t>bedrijf</a:t>
            </a:r>
            <a:r>
              <a:rPr lang="en-US" sz="4200" dirty="0"/>
              <a:t> </a:t>
            </a:r>
            <a:r>
              <a:rPr lang="en-US" sz="4200" dirty="0" err="1"/>
              <a:t>dat</a:t>
            </a:r>
            <a:r>
              <a:rPr lang="en-US" sz="4200" dirty="0"/>
              <a:t> </a:t>
            </a:r>
            <a:r>
              <a:rPr lang="en-US" sz="4200" dirty="0" err="1"/>
              <a:t>winst</a:t>
            </a:r>
            <a:r>
              <a:rPr lang="en-US" sz="4200" dirty="0"/>
              <a:t> </a:t>
            </a:r>
            <a:r>
              <a:rPr lang="en-US" sz="4200" dirty="0" err="1"/>
              <a:t>maken</a:t>
            </a:r>
            <a:r>
              <a:rPr lang="en-US" sz="4200" dirty="0"/>
              <a:t> </a:t>
            </a:r>
            <a:r>
              <a:rPr lang="en-US" sz="4200" dirty="0" err="1"/>
              <a:t>als</a:t>
            </a:r>
            <a:r>
              <a:rPr lang="en-US" sz="4200" dirty="0"/>
              <a:t> </a:t>
            </a:r>
            <a:r>
              <a:rPr lang="en-US" sz="4200" dirty="0" err="1"/>
              <a:t>doel</a:t>
            </a:r>
            <a:r>
              <a:rPr lang="en-US" sz="4200" dirty="0"/>
              <a:t> </a:t>
            </a:r>
            <a:r>
              <a:rPr lang="en-US" sz="4200" dirty="0" err="1"/>
              <a:t>heeft</a:t>
            </a:r>
            <a:r>
              <a:rPr lang="en-US" sz="4200" dirty="0"/>
              <a:t>;</a:t>
            </a:r>
          </a:p>
          <a:p>
            <a:pPr>
              <a:buFontTx/>
              <a:buChar char="-"/>
            </a:pPr>
            <a:r>
              <a:rPr lang="en-US" sz="4200" dirty="0" err="1"/>
              <a:t>Een</a:t>
            </a:r>
            <a:r>
              <a:rPr lang="en-US" sz="4200" dirty="0"/>
              <a:t> </a:t>
            </a:r>
            <a:r>
              <a:rPr lang="en-US" sz="4200" dirty="0" err="1"/>
              <a:t>publieke</a:t>
            </a:r>
            <a:r>
              <a:rPr lang="en-US" sz="4200" dirty="0"/>
              <a:t> </a:t>
            </a:r>
            <a:r>
              <a:rPr lang="en-US" sz="4200" dirty="0" err="1"/>
              <a:t>omroep</a:t>
            </a:r>
            <a:r>
              <a:rPr lang="en-US" sz="4200" dirty="0"/>
              <a:t> </a:t>
            </a:r>
            <a:r>
              <a:rPr lang="en-US" sz="4200" dirty="0" err="1"/>
              <a:t>moet</a:t>
            </a:r>
            <a:r>
              <a:rPr lang="en-US" sz="4200" dirty="0"/>
              <a:t> </a:t>
            </a:r>
            <a:r>
              <a:rPr lang="en-US" sz="4200" dirty="0" err="1"/>
              <a:t>een</a:t>
            </a:r>
            <a:r>
              <a:rPr lang="en-US" sz="4200" dirty="0"/>
              <a:t> eigen </a:t>
            </a:r>
            <a:r>
              <a:rPr lang="en-US" sz="4200" dirty="0" err="1"/>
              <a:t>identiteit</a:t>
            </a:r>
            <a:r>
              <a:rPr lang="en-US" sz="4200" dirty="0"/>
              <a:t> </a:t>
            </a:r>
            <a:r>
              <a:rPr lang="en-US" sz="4200" dirty="0" err="1"/>
              <a:t>hebben</a:t>
            </a:r>
            <a:r>
              <a:rPr lang="en-US" sz="4200" dirty="0"/>
              <a:t>;</a:t>
            </a:r>
            <a:br>
              <a:rPr lang="en-US" sz="4200" dirty="0"/>
            </a:br>
            <a:r>
              <a:rPr lang="en-US" sz="4200" dirty="0"/>
              <a:t>   (</a:t>
            </a:r>
            <a:r>
              <a:rPr lang="en-US" sz="4200" dirty="0" err="1"/>
              <a:t>bv</a:t>
            </a:r>
            <a:r>
              <a:rPr lang="en-US" sz="4200" dirty="0"/>
              <a:t>. </a:t>
            </a:r>
            <a:r>
              <a:rPr lang="en-US" sz="4200" dirty="0" err="1"/>
              <a:t>Katholiek</a:t>
            </a:r>
            <a:r>
              <a:rPr lang="en-US" sz="4200" dirty="0"/>
              <a:t>, </a:t>
            </a:r>
            <a:r>
              <a:rPr lang="en-US" sz="4200" dirty="0" err="1"/>
              <a:t>socialistisch</a:t>
            </a:r>
            <a:r>
              <a:rPr lang="en-US" sz="4200" dirty="0"/>
              <a:t>, </a:t>
            </a:r>
            <a:r>
              <a:rPr lang="en-US" sz="4200" dirty="0" err="1"/>
              <a:t>voor</a:t>
            </a:r>
            <a:r>
              <a:rPr lang="en-US" sz="4200" dirty="0"/>
              <a:t> </a:t>
            </a:r>
            <a:r>
              <a:rPr lang="en-US" sz="4200" dirty="0" err="1"/>
              <a:t>jongeren</a:t>
            </a:r>
            <a:r>
              <a:rPr lang="en-US" sz="4200" dirty="0"/>
              <a:t> etc. </a:t>
            </a:r>
            <a:r>
              <a:rPr lang="en-US" sz="4200" dirty="0" err="1"/>
              <a:t>en</a:t>
            </a:r>
            <a:r>
              <a:rPr lang="en-US" sz="4200" dirty="0"/>
              <a:t> de </a:t>
            </a:r>
            <a:r>
              <a:rPr lang="en-US" sz="4200" dirty="0" err="1"/>
              <a:t>uitgangspunten</a:t>
            </a:r>
            <a:r>
              <a:rPr lang="en-US" sz="4200" dirty="0"/>
              <a:t> die </a:t>
            </a:r>
            <a:r>
              <a:rPr lang="en-US" sz="4200" dirty="0" err="1"/>
              <a:t>daarbij</a:t>
            </a:r>
            <a:r>
              <a:rPr lang="en-US" sz="4200" dirty="0"/>
              <a:t> </a:t>
            </a:r>
            <a:r>
              <a:rPr lang="en-US" sz="4200" dirty="0" err="1"/>
              <a:t>horen</a:t>
            </a:r>
            <a:r>
              <a:rPr lang="en-US" sz="4200" dirty="0"/>
              <a:t>)</a:t>
            </a:r>
          </a:p>
          <a:p>
            <a:pPr>
              <a:buFontTx/>
              <a:buChar char="-"/>
            </a:pPr>
            <a:r>
              <a:rPr lang="en-US" sz="4200" dirty="0" err="1"/>
              <a:t>Een</a:t>
            </a:r>
            <a:r>
              <a:rPr lang="en-US" sz="4200" dirty="0"/>
              <a:t> </a:t>
            </a:r>
            <a:r>
              <a:rPr lang="en-US" sz="4200" dirty="0" err="1"/>
              <a:t>beginnen</a:t>
            </a:r>
            <a:r>
              <a:rPr lang="en-US" sz="4200" dirty="0"/>
              <a:t> </a:t>
            </a:r>
            <a:r>
              <a:rPr lang="en-US" sz="4200" dirty="0" err="1"/>
              <a:t>omroeporgansatie</a:t>
            </a:r>
            <a:r>
              <a:rPr lang="en-US" sz="4200" dirty="0"/>
              <a:t> </a:t>
            </a:r>
            <a:r>
              <a:rPr lang="en-US" sz="4200" dirty="0" err="1"/>
              <a:t>moet</a:t>
            </a:r>
            <a:r>
              <a:rPr lang="en-US" sz="4200" dirty="0"/>
              <a:t> ten </a:t>
            </a:r>
            <a:r>
              <a:rPr lang="en-US" sz="4200" dirty="0" err="1"/>
              <a:t>minste</a:t>
            </a:r>
            <a:r>
              <a:rPr lang="en-US" sz="4200" dirty="0"/>
              <a:t> 50.000 </a:t>
            </a:r>
            <a:r>
              <a:rPr lang="en-US" sz="4200" dirty="0" err="1"/>
              <a:t>betalende</a:t>
            </a:r>
            <a:r>
              <a:rPr lang="en-US" sz="4200" dirty="0"/>
              <a:t> </a:t>
            </a:r>
            <a:r>
              <a:rPr lang="en-US" sz="4200" dirty="0" err="1"/>
              <a:t>leden</a:t>
            </a:r>
            <a:r>
              <a:rPr lang="en-US" sz="4200" dirty="0"/>
              <a:t> </a:t>
            </a:r>
            <a:r>
              <a:rPr lang="en-US" sz="4200" dirty="0" err="1"/>
              <a:t>hebben</a:t>
            </a:r>
            <a:r>
              <a:rPr lang="en-US" sz="4200" dirty="0"/>
              <a:t> </a:t>
            </a:r>
            <a:r>
              <a:rPr lang="en-US" sz="4200" dirty="0" err="1"/>
              <a:t>voordat</a:t>
            </a:r>
            <a:r>
              <a:rPr lang="en-US" sz="4200" dirty="0"/>
              <a:t> ze mag </a:t>
            </a:r>
            <a:r>
              <a:rPr lang="en-US" sz="4200" dirty="0" err="1"/>
              <a:t>uitzenden</a:t>
            </a:r>
            <a:r>
              <a:rPr lang="en-US" sz="4200" dirty="0"/>
              <a:t>;</a:t>
            </a:r>
          </a:p>
          <a:p>
            <a:pPr>
              <a:buFontTx/>
              <a:buChar char="-"/>
            </a:pPr>
            <a:r>
              <a:rPr lang="en-US" sz="4200" dirty="0"/>
              <a:t>De </a:t>
            </a:r>
            <a:r>
              <a:rPr lang="en-US" sz="4200" dirty="0" err="1"/>
              <a:t>publieke</a:t>
            </a:r>
            <a:r>
              <a:rPr lang="en-US" sz="4200" dirty="0"/>
              <a:t> </a:t>
            </a:r>
            <a:r>
              <a:rPr lang="en-US" sz="4200" dirty="0" err="1"/>
              <a:t>omroepen</a:t>
            </a:r>
            <a:r>
              <a:rPr lang="en-US" sz="4200" dirty="0"/>
              <a:t> </a:t>
            </a:r>
            <a:r>
              <a:rPr lang="en-US" sz="4200" dirty="0" err="1"/>
              <a:t>moeten</a:t>
            </a:r>
            <a:r>
              <a:rPr lang="en-US" sz="4200" dirty="0"/>
              <a:t> </a:t>
            </a:r>
            <a:r>
              <a:rPr lang="en-US" sz="4200" dirty="0" err="1"/>
              <a:t>een</a:t>
            </a:r>
            <a:r>
              <a:rPr lang="en-US" sz="4200" dirty="0"/>
              <a:t> </a:t>
            </a:r>
            <a:r>
              <a:rPr lang="en-US" sz="4200" dirty="0" err="1"/>
              <a:t>volledig</a:t>
            </a:r>
            <a:r>
              <a:rPr lang="en-US" sz="4200" dirty="0"/>
              <a:t> </a:t>
            </a:r>
            <a:r>
              <a:rPr lang="en-US" sz="4200" dirty="0" err="1"/>
              <a:t>programma</a:t>
            </a:r>
            <a:r>
              <a:rPr lang="en-US" sz="4200" dirty="0"/>
              <a:t> </a:t>
            </a:r>
            <a:r>
              <a:rPr lang="en-US" sz="4200" dirty="0" err="1"/>
              <a:t>aanbieden</a:t>
            </a:r>
            <a:r>
              <a:rPr lang="en-US" sz="4200" dirty="0"/>
              <a:t>;</a:t>
            </a:r>
            <a:br>
              <a:rPr lang="en-US" sz="4200" dirty="0"/>
            </a:br>
            <a:r>
              <a:rPr lang="en-US" sz="4200" dirty="0"/>
              <a:t>25% amusement, 25% </a:t>
            </a:r>
            <a:r>
              <a:rPr lang="en-US" sz="4200" dirty="0" err="1"/>
              <a:t>informatief</a:t>
            </a:r>
            <a:r>
              <a:rPr lang="en-US" sz="4200" dirty="0"/>
              <a:t>, 25% </a:t>
            </a:r>
            <a:r>
              <a:rPr lang="en-US" sz="4200" dirty="0" err="1"/>
              <a:t>cultureel</a:t>
            </a:r>
            <a:r>
              <a:rPr lang="en-US" sz="4200" dirty="0"/>
              <a:t>, 5% </a:t>
            </a:r>
            <a:r>
              <a:rPr lang="en-US" sz="4200" dirty="0" err="1"/>
              <a:t>educatief</a:t>
            </a:r>
            <a:r>
              <a:rPr lang="en-US" sz="4200" dirty="0"/>
              <a:t> </a:t>
            </a:r>
            <a:r>
              <a:rPr lang="en-US" sz="4200" dirty="0" err="1"/>
              <a:t>en</a:t>
            </a:r>
            <a:r>
              <a:rPr lang="en-US" sz="4200" dirty="0"/>
              <a:t> 20% </a:t>
            </a:r>
            <a:r>
              <a:rPr lang="en-US" sz="4200" dirty="0" err="1"/>
              <a:t>zelf</a:t>
            </a:r>
            <a:r>
              <a:rPr lang="en-US" sz="4200" dirty="0"/>
              <a:t> </a:t>
            </a:r>
            <a:r>
              <a:rPr lang="en-US" sz="4200" dirty="0" err="1"/>
              <a:t>te</a:t>
            </a:r>
            <a:r>
              <a:rPr lang="en-US" sz="4200" dirty="0"/>
              <a:t> </a:t>
            </a:r>
            <a:r>
              <a:rPr lang="en-US" sz="4200" dirty="0" err="1"/>
              <a:t>bepalen</a:t>
            </a:r>
            <a:r>
              <a:rPr lang="en-US" sz="4200" dirty="0"/>
              <a:t> (</a:t>
            </a:r>
            <a:r>
              <a:rPr lang="en-US" sz="4200" dirty="0" err="1"/>
              <a:t>waarschijnlijk</a:t>
            </a:r>
            <a:r>
              <a:rPr lang="en-US" sz="4200" dirty="0"/>
              <a:t> amusement);</a:t>
            </a:r>
          </a:p>
          <a:p>
            <a:pPr>
              <a:buFontTx/>
              <a:buChar char="-"/>
            </a:pPr>
            <a:r>
              <a:rPr lang="en-US" sz="4200" dirty="0"/>
              <a:t>De </a:t>
            </a:r>
            <a:r>
              <a:rPr lang="en-US" sz="4200" dirty="0" err="1"/>
              <a:t>publieke</a:t>
            </a:r>
            <a:r>
              <a:rPr lang="en-US" sz="4200" dirty="0"/>
              <a:t> </a:t>
            </a:r>
            <a:r>
              <a:rPr lang="en-US" sz="4200" dirty="0" err="1"/>
              <a:t>ormoepen</a:t>
            </a:r>
            <a:r>
              <a:rPr lang="en-US" sz="4200" dirty="0"/>
              <a:t> </a:t>
            </a:r>
            <a:r>
              <a:rPr lang="en-US" sz="4200" dirty="0" err="1"/>
              <a:t>krijgen</a:t>
            </a:r>
            <a:r>
              <a:rPr lang="en-US" sz="4200" dirty="0"/>
              <a:t> </a:t>
            </a:r>
            <a:r>
              <a:rPr lang="en-US" sz="4200" dirty="0" err="1"/>
              <a:t>subsidie</a:t>
            </a:r>
            <a:r>
              <a:rPr lang="en-US" sz="4200" dirty="0"/>
              <a:t> van de </a:t>
            </a:r>
            <a:r>
              <a:rPr lang="en-US" sz="4200" dirty="0" err="1"/>
              <a:t>Nederlandse</a:t>
            </a:r>
            <a:r>
              <a:rPr lang="en-US" sz="4200" dirty="0"/>
              <a:t> </a:t>
            </a:r>
            <a:r>
              <a:rPr lang="en-US" sz="4200" dirty="0" err="1"/>
              <a:t>overheid</a:t>
            </a:r>
            <a:r>
              <a:rPr lang="en-US" sz="4200" dirty="0"/>
              <a:t> om </a:t>
            </a:r>
            <a:r>
              <a:rPr lang="en-US" sz="4200" dirty="0" err="1"/>
              <a:t>hun</a:t>
            </a:r>
            <a:r>
              <a:rPr lang="en-US" sz="4200" dirty="0"/>
              <a:t> </a:t>
            </a:r>
            <a:r>
              <a:rPr lang="en-US" sz="4200" dirty="0" err="1"/>
              <a:t>programma’s</a:t>
            </a:r>
            <a:r>
              <a:rPr lang="en-US" sz="4200" dirty="0"/>
              <a:t> </a:t>
            </a:r>
            <a:r>
              <a:rPr lang="en-US" sz="4200" dirty="0" err="1"/>
              <a:t>te</a:t>
            </a:r>
            <a:r>
              <a:rPr lang="en-US" sz="4200" dirty="0"/>
              <a:t> </a:t>
            </a:r>
            <a:r>
              <a:rPr lang="en-US" sz="4200" dirty="0" err="1"/>
              <a:t>kunnen</a:t>
            </a:r>
            <a:r>
              <a:rPr lang="en-US" sz="4200" dirty="0"/>
              <a:t> </a:t>
            </a:r>
            <a:r>
              <a:rPr lang="en-US" sz="4200" dirty="0" err="1"/>
              <a:t>maken</a:t>
            </a:r>
            <a:r>
              <a:rPr lang="en-US" sz="4200" dirty="0"/>
              <a:t>;</a:t>
            </a:r>
          </a:p>
          <a:p>
            <a:pPr>
              <a:buFontTx/>
              <a:buChar char="-"/>
            </a:pPr>
            <a:r>
              <a:rPr lang="en-US" sz="4200" dirty="0"/>
              <a:t>De </a:t>
            </a:r>
            <a:r>
              <a:rPr lang="en-US" sz="4200" dirty="0" err="1"/>
              <a:t>overheid</a:t>
            </a:r>
            <a:r>
              <a:rPr lang="en-US" sz="4200" dirty="0"/>
              <a:t> </a:t>
            </a:r>
            <a:r>
              <a:rPr lang="en-US" sz="4200" dirty="0" err="1"/>
              <a:t>stelt</a:t>
            </a:r>
            <a:r>
              <a:rPr lang="en-US" sz="4200" dirty="0"/>
              <a:t> regels </a:t>
            </a:r>
            <a:r>
              <a:rPr lang="en-US" sz="4200" dirty="0" err="1"/>
              <a:t>aan</a:t>
            </a:r>
            <a:r>
              <a:rPr lang="en-US" sz="4200" dirty="0"/>
              <a:t> </a:t>
            </a:r>
            <a:r>
              <a:rPr lang="en-US" sz="4200" dirty="0" err="1"/>
              <a:t>reclameboodschappen</a:t>
            </a:r>
            <a:r>
              <a:rPr lang="en-US" sz="4200" dirty="0"/>
              <a:t>. </a:t>
            </a:r>
            <a:br>
              <a:rPr lang="en-US" sz="4200" dirty="0"/>
            </a:br>
            <a:r>
              <a:rPr lang="en-US" sz="4200" dirty="0" err="1"/>
              <a:t>Bij</a:t>
            </a:r>
            <a:r>
              <a:rPr lang="en-US" sz="4200" dirty="0"/>
              <a:t> de </a:t>
            </a:r>
            <a:r>
              <a:rPr lang="en-US" sz="4200" dirty="0" err="1"/>
              <a:t>publieke</a:t>
            </a:r>
            <a:r>
              <a:rPr lang="en-US" sz="4200" dirty="0"/>
              <a:t> </a:t>
            </a:r>
            <a:r>
              <a:rPr lang="en-US" sz="4200" dirty="0" err="1"/>
              <a:t>omroepen</a:t>
            </a:r>
            <a:r>
              <a:rPr lang="en-US" sz="4200" dirty="0"/>
              <a:t> </a:t>
            </a:r>
            <a:r>
              <a:rPr lang="en-US" sz="4200" dirty="0" err="1"/>
              <a:t>alleen</a:t>
            </a:r>
            <a:r>
              <a:rPr lang="en-US" sz="4200" dirty="0"/>
              <a:t> </a:t>
            </a:r>
            <a:r>
              <a:rPr lang="en-US" sz="4200" dirty="0" err="1"/>
              <a:t>tussen</a:t>
            </a:r>
            <a:r>
              <a:rPr lang="en-US" sz="4200" dirty="0"/>
              <a:t> </a:t>
            </a:r>
            <a:r>
              <a:rPr lang="en-US" sz="4200" dirty="0" err="1"/>
              <a:t>programma’s</a:t>
            </a:r>
            <a:r>
              <a:rPr lang="en-US" sz="4200" dirty="0"/>
              <a:t> door.</a:t>
            </a:r>
            <a:br>
              <a:rPr lang="en-US" sz="4200" dirty="0"/>
            </a:br>
            <a:r>
              <a:rPr lang="en-US" sz="4200" dirty="0" err="1"/>
              <a:t>Maximaal</a:t>
            </a:r>
            <a:r>
              <a:rPr lang="en-US" sz="4200" dirty="0"/>
              <a:t> 6,5% van de </a:t>
            </a:r>
            <a:r>
              <a:rPr lang="en-US" sz="4200" dirty="0" err="1"/>
              <a:t>zendtijd</a:t>
            </a:r>
            <a:r>
              <a:rPr lang="en-US" sz="4200" dirty="0"/>
              <a:t> mag </a:t>
            </a:r>
            <a:r>
              <a:rPr lang="en-US" sz="4200" dirty="0" err="1"/>
              <a:t>besteed</a:t>
            </a:r>
            <a:r>
              <a:rPr lang="en-US" sz="4200" dirty="0"/>
              <a:t> </a:t>
            </a:r>
            <a:r>
              <a:rPr lang="en-US" sz="4200" dirty="0" err="1"/>
              <a:t>worden</a:t>
            </a:r>
            <a:r>
              <a:rPr lang="en-US" sz="4200" dirty="0"/>
              <a:t> </a:t>
            </a:r>
            <a:r>
              <a:rPr lang="en-US" sz="4200" dirty="0" err="1"/>
              <a:t>aan</a:t>
            </a:r>
            <a:r>
              <a:rPr lang="en-US" sz="4200" dirty="0"/>
              <a:t> </a:t>
            </a:r>
            <a:r>
              <a:rPr lang="en-US" sz="4200" dirty="0" err="1"/>
              <a:t>reclames</a:t>
            </a:r>
            <a:r>
              <a:rPr lang="en-US" sz="4200" dirty="0"/>
              <a:t>.</a:t>
            </a:r>
          </a:p>
          <a:p>
            <a:pPr>
              <a:buFontTx/>
              <a:buChar char="-"/>
            </a:pPr>
            <a:r>
              <a:rPr lang="en-US" sz="4200" dirty="0"/>
              <a:t>Product Placement is </a:t>
            </a:r>
            <a:r>
              <a:rPr lang="en-US" sz="4200" dirty="0" err="1"/>
              <a:t>bij</a:t>
            </a:r>
            <a:r>
              <a:rPr lang="en-US" sz="4200" dirty="0"/>
              <a:t> de </a:t>
            </a:r>
            <a:r>
              <a:rPr lang="en-US" sz="4200" dirty="0" err="1"/>
              <a:t>publieke</a:t>
            </a:r>
            <a:r>
              <a:rPr lang="en-US" sz="4200" dirty="0"/>
              <a:t> </a:t>
            </a:r>
            <a:r>
              <a:rPr lang="en-US" sz="4200" dirty="0" err="1"/>
              <a:t>omroep</a:t>
            </a:r>
            <a:r>
              <a:rPr lang="en-US" sz="4200" dirty="0"/>
              <a:t> </a:t>
            </a:r>
            <a:r>
              <a:rPr lang="en-US" sz="4200" dirty="0" err="1"/>
              <a:t>verboden</a:t>
            </a:r>
            <a:r>
              <a:rPr lang="en-US" sz="4200" dirty="0"/>
              <a:t>.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125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40A1D5-C367-FC66-5DBD-61E25A3D7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Doel van de NPO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0201C1F-99E6-CA1F-1003-2C94ECE47D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 NPO </a:t>
            </a:r>
            <a:r>
              <a:rPr lang="en-US" dirty="0" err="1"/>
              <a:t>moet</a:t>
            </a:r>
            <a:r>
              <a:rPr lang="en-US" dirty="0"/>
              <a:t> er </a:t>
            </a:r>
            <a:r>
              <a:rPr lang="en-US" dirty="0" err="1"/>
              <a:t>dus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zorgen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allerlei</a:t>
            </a:r>
            <a:r>
              <a:rPr lang="en-US" dirty="0"/>
              <a:t> </a:t>
            </a:r>
            <a:r>
              <a:rPr lang="en-US" dirty="0" err="1"/>
              <a:t>verschillende</a:t>
            </a:r>
            <a:r>
              <a:rPr lang="en-US" dirty="0"/>
              <a:t> </a:t>
            </a:r>
            <a:r>
              <a:rPr lang="en-US" dirty="0" err="1"/>
              <a:t>maatschappelijke</a:t>
            </a:r>
            <a:r>
              <a:rPr lang="en-US" dirty="0"/>
              <a:t>, </a:t>
            </a:r>
            <a:r>
              <a:rPr lang="en-US" dirty="0" err="1"/>
              <a:t>religieuze</a:t>
            </a:r>
            <a:r>
              <a:rPr lang="en-US" dirty="0"/>
              <a:t>, </a:t>
            </a:r>
            <a:r>
              <a:rPr lang="en-US" dirty="0" err="1"/>
              <a:t>culturele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groepen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vertegenwoordigd</a:t>
            </a:r>
            <a:r>
              <a:rPr lang="en-US" dirty="0"/>
              <a:t> in het </a:t>
            </a:r>
            <a:r>
              <a:rPr lang="en-US" dirty="0" err="1"/>
              <a:t>programma</a:t>
            </a:r>
            <a:r>
              <a:rPr lang="en-US" dirty="0"/>
              <a:t>- </a:t>
            </a:r>
            <a:r>
              <a:rPr lang="en-US" dirty="0" err="1"/>
              <a:t>aanbod</a:t>
            </a:r>
            <a:r>
              <a:rPr lang="en-US" dirty="0"/>
              <a:t>;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De NPO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ervoor</a:t>
            </a:r>
            <a:r>
              <a:rPr lang="en-US" dirty="0"/>
              <a:t> </a:t>
            </a:r>
            <a:r>
              <a:rPr lang="en-US" dirty="0" err="1"/>
              <a:t>zorgen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, </a:t>
            </a:r>
            <a:r>
              <a:rPr lang="en-US" dirty="0" err="1"/>
              <a:t>ondanks</a:t>
            </a:r>
            <a:r>
              <a:rPr lang="en-US" dirty="0"/>
              <a:t> de </a:t>
            </a:r>
            <a:r>
              <a:rPr lang="en-US" dirty="0" err="1"/>
              <a:t>culturele</a:t>
            </a:r>
            <a:r>
              <a:rPr lang="en-US" dirty="0"/>
              <a:t> </a:t>
            </a:r>
            <a:r>
              <a:rPr lang="en-US" dirty="0" err="1"/>
              <a:t>verschillen</a:t>
            </a:r>
            <a:r>
              <a:rPr lang="en-US" dirty="0"/>
              <a:t> in de </a:t>
            </a:r>
            <a:r>
              <a:rPr lang="en-US" dirty="0" err="1"/>
              <a:t>samenleving</a:t>
            </a:r>
            <a:r>
              <a:rPr lang="en-US" dirty="0"/>
              <a:t>, </a:t>
            </a:r>
            <a:r>
              <a:rPr lang="en-US" dirty="0" err="1"/>
              <a:t>elkaar</a:t>
            </a:r>
            <a:r>
              <a:rPr lang="en-US" dirty="0"/>
              <a:t> </a:t>
            </a:r>
            <a:r>
              <a:rPr lang="en-US" dirty="0" err="1"/>
              <a:t>begrijpen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vedraagzaam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03179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B5FC55-BDFC-671F-873F-0A870DBC7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Kritiek</a:t>
            </a:r>
            <a:r>
              <a:rPr lang="en-US" dirty="0"/>
              <a:t> op de NPO: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936226E-32D1-95AA-0966-1C9E6088AF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 </a:t>
            </a:r>
            <a:r>
              <a:rPr lang="en-US" dirty="0" err="1"/>
              <a:t>omroepen</a:t>
            </a:r>
            <a:r>
              <a:rPr lang="en-US" dirty="0"/>
              <a:t> </a:t>
            </a:r>
            <a:r>
              <a:rPr lang="en-US" dirty="0" err="1"/>
              <a:t>hebben</a:t>
            </a:r>
            <a:r>
              <a:rPr lang="en-US" dirty="0"/>
              <a:t> steeds minder </a:t>
            </a:r>
            <a:r>
              <a:rPr lang="en-US" dirty="0" err="1"/>
              <a:t>leden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/>
              <a:t>De </a:t>
            </a:r>
            <a:r>
              <a:rPr lang="en-US" dirty="0" err="1"/>
              <a:t>omroepen</a:t>
            </a:r>
            <a:r>
              <a:rPr lang="en-US" dirty="0"/>
              <a:t> </a:t>
            </a:r>
            <a:r>
              <a:rPr lang="en-US" dirty="0" err="1"/>
              <a:t>lijken</a:t>
            </a:r>
            <a:r>
              <a:rPr lang="en-US" dirty="0"/>
              <a:t> steeds </a:t>
            </a:r>
            <a:r>
              <a:rPr lang="en-US" dirty="0" err="1"/>
              <a:t>meer</a:t>
            </a:r>
            <a:r>
              <a:rPr lang="en-US" dirty="0"/>
              <a:t> op </a:t>
            </a:r>
            <a:r>
              <a:rPr lang="en-US" dirty="0" err="1"/>
              <a:t>elkaar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/>
              <a:t>Ook </a:t>
            </a:r>
            <a:r>
              <a:rPr lang="en-US" dirty="0" err="1"/>
              <a:t>lijken</a:t>
            </a:r>
            <a:r>
              <a:rPr lang="en-US" dirty="0"/>
              <a:t> </a:t>
            </a:r>
            <a:r>
              <a:rPr lang="en-US" dirty="0" err="1"/>
              <a:t>veel</a:t>
            </a:r>
            <a:r>
              <a:rPr lang="en-US" dirty="0"/>
              <a:t> </a:t>
            </a:r>
            <a:r>
              <a:rPr lang="en-US" dirty="0" err="1"/>
              <a:t>programma’s</a:t>
            </a:r>
            <a:r>
              <a:rPr lang="en-US" dirty="0"/>
              <a:t> van de NPO op </a:t>
            </a:r>
            <a:r>
              <a:rPr lang="en-US" dirty="0" err="1"/>
              <a:t>programma’s</a:t>
            </a:r>
            <a:r>
              <a:rPr lang="en-US" dirty="0"/>
              <a:t> die </a:t>
            </a:r>
            <a:r>
              <a:rPr lang="en-US" dirty="0" err="1"/>
              <a:t>bij</a:t>
            </a:r>
            <a:r>
              <a:rPr lang="en-US" dirty="0"/>
              <a:t> de </a:t>
            </a:r>
            <a:r>
              <a:rPr lang="en-US" dirty="0" err="1"/>
              <a:t>commerciële</a:t>
            </a:r>
            <a:r>
              <a:rPr lang="en-US" dirty="0"/>
              <a:t> </a:t>
            </a:r>
            <a:r>
              <a:rPr lang="en-US" dirty="0" err="1"/>
              <a:t>omroepen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zien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;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81677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E3C4D8-30DA-1DE2-97C9-B304D2E00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Toekomst</a:t>
            </a:r>
            <a:r>
              <a:rPr lang="en-US" dirty="0"/>
              <a:t> NPO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482E46D-874A-0C63-8AF1-12443520E4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Sommige</a:t>
            </a:r>
            <a:r>
              <a:rPr lang="en-US" dirty="0"/>
              <a:t>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partijen</a:t>
            </a:r>
            <a:r>
              <a:rPr lang="en-US" dirty="0"/>
              <a:t> </a:t>
            </a:r>
            <a:r>
              <a:rPr lang="en-US" dirty="0" err="1"/>
              <a:t>willen</a:t>
            </a:r>
            <a:r>
              <a:rPr lang="en-US" dirty="0"/>
              <a:t> het system met de </a:t>
            </a:r>
            <a:r>
              <a:rPr lang="en-US" dirty="0" err="1"/>
              <a:t>leden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de </a:t>
            </a:r>
            <a:r>
              <a:rPr lang="en-US" dirty="0" err="1"/>
              <a:t>publieke</a:t>
            </a:r>
            <a:r>
              <a:rPr lang="en-US" dirty="0"/>
              <a:t> </a:t>
            </a:r>
            <a:r>
              <a:rPr lang="en-US" dirty="0" err="1"/>
              <a:t>omroepen</a:t>
            </a:r>
            <a:r>
              <a:rPr lang="en-US" dirty="0"/>
              <a:t> </a:t>
            </a:r>
            <a:r>
              <a:rPr lang="en-US" dirty="0" err="1"/>
              <a:t>afschaffen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partijen</a:t>
            </a:r>
            <a:r>
              <a:rPr lang="en-US" dirty="0"/>
              <a:t> </a:t>
            </a:r>
            <a:r>
              <a:rPr lang="en-US" dirty="0" err="1"/>
              <a:t>vinden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er </a:t>
            </a:r>
            <a:r>
              <a:rPr lang="en-US" dirty="0" err="1"/>
              <a:t>één</a:t>
            </a:r>
            <a:r>
              <a:rPr lang="en-US" dirty="0"/>
              <a:t> </a:t>
            </a:r>
            <a:r>
              <a:rPr lang="en-US" dirty="0" err="1"/>
              <a:t>algemene</a:t>
            </a:r>
            <a:r>
              <a:rPr lang="en-US" dirty="0"/>
              <a:t> </a:t>
            </a:r>
            <a:r>
              <a:rPr lang="en-US" dirty="0" err="1"/>
              <a:t>publieke</a:t>
            </a:r>
            <a:r>
              <a:rPr lang="en-US" dirty="0"/>
              <a:t> </a:t>
            </a:r>
            <a:r>
              <a:rPr lang="en-US" dirty="0" err="1"/>
              <a:t>omroep</a:t>
            </a:r>
            <a:r>
              <a:rPr lang="en-US" dirty="0"/>
              <a:t> </a:t>
            </a:r>
            <a:r>
              <a:rPr lang="en-US" dirty="0" err="1"/>
              <a:t>komt</a:t>
            </a:r>
            <a:r>
              <a:rPr lang="en-US" dirty="0"/>
              <a:t> met </a:t>
            </a:r>
            <a:r>
              <a:rPr lang="en-US" dirty="0" err="1"/>
              <a:t>alleen</a:t>
            </a:r>
            <a:r>
              <a:rPr lang="en-US" dirty="0"/>
              <a:t> </a:t>
            </a:r>
            <a:r>
              <a:rPr lang="en-US" dirty="0" err="1"/>
              <a:t>culturele</a:t>
            </a:r>
            <a:r>
              <a:rPr lang="en-US" dirty="0"/>
              <a:t>, </a:t>
            </a:r>
            <a:r>
              <a:rPr lang="en-US" dirty="0" err="1"/>
              <a:t>informatieve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educatieve</a:t>
            </a:r>
            <a:r>
              <a:rPr lang="en-US" dirty="0"/>
              <a:t> </a:t>
            </a:r>
            <a:r>
              <a:rPr lang="en-US" dirty="0" err="1"/>
              <a:t>programma’s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   Amusement is dan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taak</a:t>
            </a:r>
            <a:r>
              <a:rPr lang="en-US" dirty="0"/>
              <a:t> </a:t>
            </a:r>
            <a:r>
              <a:rPr lang="en-US" dirty="0" err="1"/>
              <a:t>meer</a:t>
            </a:r>
            <a:r>
              <a:rPr lang="en-US" dirty="0"/>
              <a:t> van de NPO</a:t>
            </a:r>
            <a:r>
              <a:rPr lang="en-US"/>
              <a:t>, </a:t>
            </a:r>
            <a:br>
              <a:rPr lang="en-US"/>
            </a:br>
            <a:r>
              <a:rPr lang="en-US"/>
              <a:t>   maar </a:t>
            </a:r>
            <a:r>
              <a:rPr lang="en-US" dirty="0"/>
              <a:t>van de </a:t>
            </a:r>
            <a:r>
              <a:rPr lang="en-US" dirty="0" err="1"/>
              <a:t>commerciële</a:t>
            </a:r>
            <a:r>
              <a:rPr lang="en-US" dirty="0"/>
              <a:t> </a:t>
            </a:r>
            <a:r>
              <a:rPr lang="en-US" dirty="0" err="1"/>
              <a:t>omroepen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0998383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647</Words>
  <Application>Microsoft Office PowerPoint</Application>
  <PresentationFormat>Breedbeeld</PresentationFormat>
  <Paragraphs>57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Kantoorthema</vt:lpstr>
      <vt:lpstr>H4.2: Betrouwbaarheid en pluriformiteit</vt:lpstr>
      <vt:lpstr>Betrouwbare informatievoorzieningen</vt:lpstr>
      <vt:lpstr>Pluriformiteit</vt:lpstr>
      <vt:lpstr>Publieke omroep</vt:lpstr>
      <vt:lpstr>De Mediawet</vt:lpstr>
      <vt:lpstr>Inhoud van de Mediawet</vt:lpstr>
      <vt:lpstr>Doel van de NPO</vt:lpstr>
      <vt:lpstr>Kritiek op de NPO:</vt:lpstr>
      <vt:lpstr>Toekomst NPO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Fluitsma, D.W.P.M. (Daniel)</dc:creator>
  <cp:lastModifiedBy>Fluitsma, D.W.P.M. (Daniel)</cp:lastModifiedBy>
  <cp:revision>1</cp:revision>
  <dcterms:created xsi:type="dcterms:W3CDTF">2024-06-10T10:31:10Z</dcterms:created>
  <dcterms:modified xsi:type="dcterms:W3CDTF">2024-06-10T10:57:24Z</dcterms:modified>
</cp:coreProperties>
</file>